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1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12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06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1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0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3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0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8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0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5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9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5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0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2FF0-E4AA-43E7-B06A-1B64006F28F2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B85AB2-9E1E-438A-A4D4-766D95B41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5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5C615D-4138-4426-824B-95C1FD9FD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00" y="98139"/>
            <a:ext cx="9931790" cy="2518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Сенсорный </a:t>
            </a:r>
            <a: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сад безграничных возможностей</a:t>
            </a:r>
            <a: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4493D63-EF81-4821-BA3E-703115E7D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761" y="5078437"/>
            <a:ext cx="3699803" cy="1779563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Директор  ОГКУ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ЦСПСиД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«Огонёк»г.Томска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Молькина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Татьяна Геннадьевна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Сенсорный сад\SensSad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523" y="1801801"/>
            <a:ext cx="6084277" cy="423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Рисунок 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663" y="270780"/>
            <a:ext cx="1697192" cy="10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Z:\Сотрудники\Данильчук Т. П\ЛОГОТИП ОГОНЕК и департамент\лого-ЦСПСиД-кру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2410"/>
            <a:ext cx="1807029" cy="17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5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A9717-34B8-49F2-8CA9-BCE06BB2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929" y="2321169"/>
            <a:ext cx="6105379" cy="187100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Садовая терапия</a:t>
            </a:r>
            <a:r>
              <a:rPr lang="ru-RU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4400" dirty="0"/>
          </a:p>
        </p:txBody>
      </p:sp>
      <p:pic>
        <p:nvPicPr>
          <p:cNvPr id="9" name="Picture 3" descr="Изображение 162">
            <a:extLst>
              <a:ext uri="{FF2B5EF4-FFF2-40B4-BE49-F238E27FC236}">
                <a16:creationId xmlns="" xmlns:a16="http://schemas.microsoft.com/office/drawing/2014/main" id="{5FB871C6-D514-4B21-A0DF-2B7B47F3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3249636"/>
            <a:ext cx="2473887" cy="319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\Desktop\Сенсорный сад\Фото СС\Огород\DSC_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0" y="450166"/>
            <a:ext cx="3235569" cy="241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Сенсорный сад\Фото СС\Огород\DSC_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939" y="3953023"/>
            <a:ext cx="3699803" cy="265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dmin\Desktop\Сенсорный сад\Фото СС\Солим огурцы\DSC_0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668" y="3967090"/>
            <a:ext cx="3545058" cy="261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admin\Desktop\Сенсорный сад\Фото СС\Готовим кабачок\DSC_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0002" y="548639"/>
            <a:ext cx="3627535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admin\Desktop\Сенсорный сад\Фото СС\Фото РИА Томск Сенсорный сад\DSC_04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8956" y="267286"/>
            <a:ext cx="3981155" cy="230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8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93915-4A49-4ACA-9034-ECCA3149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50" y="609600"/>
            <a:ext cx="6386733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Сенсорный сад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C:\Users\user\Desktop\Фото СС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262" y="1519311"/>
            <a:ext cx="7692415" cy="469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87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EDDE3-0DC4-4C6D-9BCA-019CAA26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66" y="-393894"/>
            <a:ext cx="5880296" cy="209608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Модульно-сенсорный сад- конструктор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387" y="1913206"/>
            <a:ext cx="7141333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234" y="2560321"/>
            <a:ext cx="1842868" cy="56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Мобильный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18117" y="2954215"/>
            <a:ext cx="661181" cy="464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92369" y="4663439"/>
            <a:ext cx="2025747" cy="1933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Натуральные материалы: кора, песок, галька, сено, ароматические и тактильные растения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57268" y="5317588"/>
            <a:ext cx="576775" cy="6893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340948" y="914401"/>
            <a:ext cx="2124221" cy="180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Доступен для детей инвалидов.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Соответствует программе «Доступная среда»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56541" y="5359790"/>
            <a:ext cx="1927274" cy="633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Модульный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679766" y="1448972"/>
            <a:ext cx="562708" cy="5345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8426548" y="5331655"/>
            <a:ext cx="633046" cy="379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8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2BBA8F-1718-444F-AD9C-0D032BBD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0"/>
            <a:ext cx="7962314" cy="1533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Сенсорный сад – территория социализации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dmin\Desktop\Сенсорный сад\Фото СС\Сенсорный сад\-3cFIr6RC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9" y="1041007"/>
            <a:ext cx="2840060" cy="32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60652" y="1800665"/>
            <a:ext cx="4586068" cy="3362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Цели: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насыщение сенсорной интеграцией;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развитие и коррекция общей и мелкой моторики;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развитие эмоционально-волевой сферы;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развитие коммуникативных навыков;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обучение самостоятельности;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стимуляция спонтанности;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расширение поведенческого репертуара.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Сенсорный сад\Фото СС\Сенсорный сад\DSC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384" y="1026582"/>
            <a:ext cx="3634154" cy="280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Сенсорный сад\Фото СС\Сенсорный сад\DSC_007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83" y="4669339"/>
            <a:ext cx="3249638" cy="199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dmin\Desktop\Сенсорный сад\Фото СС\DSC_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4855" y="4276579"/>
            <a:ext cx="3938953" cy="239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5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D97E88-AA01-4746-BC64-051DD0CE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066" y="336286"/>
            <a:ext cx="7276391" cy="14630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Интеграция различных подходов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0" descr="C:\Users\user\Desktop\Фото СС\Арттерапия\eZOl4R_g1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9" y="462737"/>
            <a:ext cx="2461793" cy="342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1" descr="C:\Users\user\Desktop\Фото СС\Сенсорный сад\DSC_0021.jpg"/>
          <p:cNvPicPr>
            <a:picLocks noChangeAspect="1" noChangeArrowheads="1"/>
          </p:cNvPicPr>
          <p:nvPr/>
        </p:nvPicPr>
        <p:blipFill>
          <a:blip r:embed="rId3" cstate="print"/>
          <a:srcRect l="8601" r="8572"/>
          <a:stretch>
            <a:fillRect/>
          </a:stretch>
        </p:blipFill>
        <p:spPr bwMode="auto">
          <a:xfrm>
            <a:off x="4387613" y="4342929"/>
            <a:ext cx="3179299" cy="229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СС\2.jpg"/>
          <p:cNvPicPr>
            <a:picLocks noChangeAspect="1" noChangeArrowheads="1"/>
          </p:cNvPicPr>
          <p:nvPr/>
        </p:nvPicPr>
        <p:blipFill>
          <a:blip r:embed="rId4" cstate="print"/>
          <a:srcRect t="7692" b="3125"/>
          <a:stretch>
            <a:fillRect/>
          </a:stretch>
        </p:blipFill>
        <p:spPr bwMode="auto">
          <a:xfrm>
            <a:off x="9024257" y="359229"/>
            <a:ext cx="2595656" cy="353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6" descr="C:\Users\user\Desktop\Фото СС\DSC_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53" y="3995574"/>
            <a:ext cx="4032830" cy="26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esktop\Сенсорный сад\Фото СС\DSC_0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2905" y="3995574"/>
            <a:ext cx="3896751" cy="269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ogn-dan\Desktop\Сенсорный сад\SensSad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44" y="1856464"/>
            <a:ext cx="3267644" cy="2450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3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213FD5-0DEE-443C-8687-8EA4687E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05" y="380665"/>
            <a:ext cx="8007910" cy="24477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gn-dan\Desktop\Сенсорный сад\Фото СС\DSC_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1296716"/>
            <a:ext cx="7694989" cy="509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2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FF215-56A3-4815-AC59-2AAABC5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998C3D-FCBB-4676-BF68-61FCD8451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5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BB4809-38D3-4F35-A1BA-5A79CEFB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E1E2B9-097F-43DE-BB2E-6CED41BCB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864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299</TotalTime>
  <Words>97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  Сенсорный сад безграничных возможностей </vt:lpstr>
      <vt:lpstr>Садовая терапия </vt:lpstr>
      <vt:lpstr>       Сенсорный сад</vt:lpstr>
      <vt:lpstr>Модульно-сенсорный сад- конструктор</vt:lpstr>
      <vt:lpstr>Сенсорный сад – территория социализации</vt:lpstr>
      <vt:lpstr>Интеграция различных подходов</vt:lpstr>
      <vt:lpstr>Благодарю за внимание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Сенсорный сад безграничных возможностей </dc:title>
  <dc:creator>Пользователь</dc:creator>
  <cp:lastModifiedBy>Татьяна Петровна Данильчук</cp:lastModifiedBy>
  <cp:revision>54</cp:revision>
  <dcterms:created xsi:type="dcterms:W3CDTF">2021-03-24T23:24:57Z</dcterms:created>
  <dcterms:modified xsi:type="dcterms:W3CDTF">2021-03-25T06:06:44Z</dcterms:modified>
</cp:coreProperties>
</file>